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62" r:id="rId6"/>
    <p:sldId id="263" r:id="rId7"/>
    <p:sldId id="257" r:id="rId8"/>
    <p:sldId id="259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t>03.03.2019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59AE206-7EBA-4D33-8BC9-9D8158553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B43415F-D246-4199-9E98-A246187920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650" y="4555055"/>
            <a:ext cx="5174047" cy="1723125"/>
          </a:xfrm>
        </p:spPr>
        <p:txBody>
          <a:bodyPr anchor="ctr">
            <a:normAutofit/>
          </a:bodyPr>
          <a:lstStyle/>
          <a:p>
            <a:pPr algn="r"/>
            <a:r>
              <a:rPr lang="cs-CZ" dirty="0"/>
              <a:t>Typy instagramových účtů</a:t>
            </a:r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5B1A6EA-6E80-4B50-B703-17B6539E7F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56968" y="4555055"/>
            <a:ext cx="2537450" cy="1723125"/>
          </a:xfrm>
        </p:spPr>
        <p:txBody>
          <a:bodyPr anchor="ctr">
            <a:normAutofit/>
          </a:bodyPr>
          <a:lstStyle/>
          <a:p>
            <a:pPr algn="l"/>
            <a:endParaRPr lang="cs-CZ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437D937-A7F1-4011-92B4-328E5BE1B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1425" y="1322610"/>
            <a:ext cx="1682850" cy="168284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672F332-AF08-46C6-94F0-77684310D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46253" y="2707205"/>
            <a:ext cx="721796" cy="7217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244EF8-D73A-40E1-BE73-D46E6B4B0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4374" y="2603243"/>
            <a:ext cx="220271" cy="22027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B84D7E8-4ECB-42D7-ADBF-01689B0F2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29087" y="0"/>
            <a:ext cx="4814914" cy="3429000"/>
          </a:xfrm>
          <a:custGeom>
            <a:avLst/>
            <a:gdLst>
              <a:gd name="connsiteX0" fmla="*/ 0 w 5699887"/>
              <a:gd name="connsiteY0" fmla="*/ 0 h 4059244"/>
              <a:gd name="connsiteX1" fmla="*/ 5699887 w 5699887"/>
              <a:gd name="connsiteY1" fmla="*/ 0 h 4059244"/>
              <a:gd name="connsiteX2" fmla="*/ 5699887 w 5699887"/>
              <a:gd name="connsiteY2" fmla="*/ 3944096 h 4059244"/>
              <a:gd name="connsiteX3" fmla="*/ 5525775 w 5699887"/>
              <a:gd name="connsiteY3" fmla="*/ 3980429 h 4059244"/>
              <a:gd name="connsiteX4" fmla="*/ 4663256 w 5699887"/>
              <a:gd name="connsiteY4" fmla="*/ 4059244 h 4059244"/>
              <a:gd name="connsiteX5" fmla="*/ 8566 w 5699887"/>
              <a:gd name="connsiteY5" fmla="*/ 67422 h 40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E8E38ED-369A-44C2-B635-0BED0E48A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79834" y="4776880"/>
            <a:ext cx="0" cy="1303020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2856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D480090-6A19-401C-9653-0D54E1D68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cs-CZ" sz="47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Travelling</a:t>
            </a:r>
            <a:endParaRPr 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B0D8B944-1DC6-470F-98BC-9EEE0B1239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2292605"/>
            <a:ext cx="8064896" cy="453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8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86F30B9-1E24-4457-91EB-366F344AE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7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Fitness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A609C5C6-B395-4390-B3E5-1BB036C632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968" y="2310835"/>
            <a:ext cx="8032488" cy="451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35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1CCDB0B-15ED-4942-BBE0-B91E3D2C3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cs-CZ" sz="47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Inspiration</a:t>
            </a:r>
            <a:endParaRPr 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0C2F237A-561D-4C21-A47B-DE65CC4ACF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967" y="2310835"/>
            <a:ext cx="7960481" cy="447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60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18D42D3-73EA-48FE-A2E4-1D1F6FC15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cs-CZ" sz="4700" dirty="0" err="1">
                <a:solidFill>
                  <a:srgbClr val="FFFFFF"/>
                </a:solidFill>
              </a:rPr>
              <a:t>Nature</a:t>
            </a:r>
            <a:r>
              <a:rPr lang="cs-CZ" sz="4700" dirty="0">
                <a:solidFill>
                  <a:srgbClr val="FFFFFF"/>
                </a:solidFill>
              </a:rPr>
              <a:t>/</a:t>
            </a:r>
            <a:r>
              <a:rPr lang="cs-CZ" sz="4700" dirty="0" err="1">
                <a:solidFill>
                  <a:srgbClr val="FFFFFF"/>
                </a:solidFill>
              </a:rPr>
              <a:t>animals</a:t>
            </a:r>
            <a:endParaRPr 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A150A909-69C5-4A41-9901-3F4F8FCC9C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2292605"/>
            <a:ext cx="8137885" cy="457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01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877C572-579F-4CE2-9367-AB5BAFA76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cs-CZ" sz="47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Fashion</a:t>
            </a:r>
            <a:endParaRPr 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C62DAE8C-6265-4E98-8090-689D590003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968" y="2310834"/>
            <a:ext cx="7960480" cy="447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473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6881595-C467-4F9D-885B-8508AFF87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cs-CZ" sz="4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Food</a:t>
            </a:r>
            <a:endParaRPr 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7">
            <a:extLst>
              <a:ext uri="{FF2B5EF4-FFF2-40B4-BE49-F238E27FC236}">
                <a16:creationId xmlns:a16="http://schemas.microsoft.com/office/drawing/2014/main" id="{6201C449-5FB5-4BD9-B779-06220A6FCD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967" y="2310834"/>
            <a:ext cx="8004519" cy="450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26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283551" y="343486"/>
            <a:ext cx="8579094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501881D-EB57-474F-8307-C1EC23BC8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54" y="466578"/>
            <a:ext cx="8354891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cs-CZ" sz="47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Beauty</a:t>
            </a:r>
            <a:endParaRPr lang="en-US" sz="47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57350" y="1448631"/>
            <a:ext cx="58293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794F314B-9FF4-4038-A0B7-10A5F203AB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968" y="2310834"/>
            <a:ext cx="8083850" cy="454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0426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Předvádění na obrazovce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1" baseType="lpstr">
      <vt:lpstr>Arial</vt:lpstr>
      <vt:lpstr>Calibri</vt:lpstr>
      <vt:lpstr>Motiv sady Office</vt:lpstr>
      <vt:lpstr>Typy instagramových účtů</vt:lpstr>
      <vt:lpstr>Travelling</vt:lpstr>
      <vt:lpstr>Fitness</vt:lpstr>
      <vt:lpstr>Inspiration</vt:lpstr>
      <vt:lpstr>Nature/animals</vt:lpstr>
      <vt:lpstr>Fashion</vt:lpstr>
      <vt:lpstr>Food</vt:lpstr>
      <vt:lpstr>Beauty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Typy instagramových účtů</dc:title>
  <dc:creator>Šimon Král</dc:creator>
  <cp:lastModifiedBy>Šimon Král</cp:lastModifiedBy>
  <cp:revision>2</cp:revision>
  <dcterms:created xsi:type="dcterms:W3CDTF">2019-03-03T23:26:44Z</dcterms:created>
  <dcterms:modified xsi:type="dcterms:W3CDTF">2019-03-03T23:29:05Z</dcterms:modified>
</cp:coreProperties>
</file>